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sldIdLst>
    <p:sldId id="288" r:id="rId3"/>
    <p:sldId id="295" r:id="rId4"/>
    <p:sldId id="284" r:id="rId5"/>
    <p:sldId id="293" r:id="rId6"/>
    <p:sldId id="292" r:id="rId7"/>
    <p:sldId id="287" r:id="rId8"/>
    <p:sldId id="28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460C00-3BA2-4B69-BF61-7353E31546C7}" v="17" dt="2019-11-14T13:20:47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a Villaverde" userId="ba8759e531d5a4c3" providerId="LiveId" clId="{DA460C00-3BA2-4B69-BF61-7353E31546C7}"/>
    <pc:docChg chg="undo custSel delSld modSld">
      <pc:chgData name="Angela Villaverde" userId="ba8759e531d5a4c3" providerId="LiveId" clId="{DA460C00-3BA2-4B69-BF61-7353E31546C7}" dt="2019-11-14T13:20:22.798" v="68" actId="1076"/>
      <pc:docMkLst>
        <pc:docMk/>
      </pc:docMkLst>
      <pc:sldChg chg="del">
        <pc:chgData name="Angela Villaverde" userId="ba8759e531d5a4c3" providerId="LiveId" clId="{DA460C00-3BA2-4B69-BF61-7353E31546C7}" dt="2019-11-13T17:03:51.158" v="37" actId="2696"/>
        <pc:sldMkLst>
          <pc:docMk/>
          <pc:sldMk cId="1641422543" sldId="283"/>
        </pc:sldMkLst>
      </pc:sldChg>
      <pc:sldChg chg="addSp delSp modSp">
        <pc:chgData name="Angela Villaverde" userId="ba8759e531d5a4c3" providerId="LiveId" clId="{DA460C00-3BA2-4B69-BF61-7353E31546C7}" dt="2019-11-12T16:18:40.873" v="6" actId="1076"/>
        <pc:sldMkLst>
          <pc:docMk/>
          <pc:sldMk cId="2282620951" sldId="284"/>
        </pc:sldMkLst>
        <pc:graphicFrameChg chg="del mod">
          <ac:chgData name="Angela Villaverde" userId="ba8759e531d5a4c3" providerId="LiveId" clId="{DA460C00-3BA2-4B69-BF61-7353E31546C7}" dt="2019-11-12T16:18:10.232" v="2" actId="478"/>
          <ac:graphicFrameMkLst>
            <pc:docMk/>
            <pc:sldMk cId="2282620951" sldId="284"/>
            <ac:graphicFrameMk id="6" creationId="{259D42FD-D571-4F3F-8DA7-191904B7D35A}"/>
          </ac:graphicFrameMkLst>
        </pc:graphicFrameChg>
        <pc:picChg chg="add mod">
          <ac:chgData name="Angela Villaverde" userId="ba8759e531d5a4c3" providerId="LiveId" clId="{DA460C00-3BA2-4B69-BF61-7353E31546C7}" dt="2019-11-12T16:18:40.873" v="6" actId="1076"/>
          <ac:picMkLst>
            <pc:docMk/>
            <pc:sldMk cId="2282620951" sldId="284"/>
            <ac:picMk id="5" creationId="{39F2234A-EA96-40DE-9B3C-8CFAC39EF171}"/>
          </ac:picMkLst>
        </pc:picChg>
      </pc:sldChg>
      <pc:sldChg chg="addSp delSp modSp">
        <pc:chgData name="Angela Villaverde" userId="ba8759e531d5a4c3" providerId="LiveId" clId="{DA460C00-3BA2-4B69-BF61-7353E31546C7}" dt="2019-11-14T13:20:22.798" v="68" actId="1076"/>
        <pc:sldMkLst>
          <pc:docMk/>
          <pc:sldMk cId="3582283789" sldId="286"/>
        </pc:sldMkLst>
        <pc:spChg chg="add del mod">
          <ac:chgData name="Angela Villaverde" userId="ba8759e531d5a4c3" providerId="LiveId" clId="{DA460C00-3BA2-4B69-BF61-7353E31546C7}" dt="2019-11-14T13:20:22.798" v="68" actId="1076"/>
          <ac:spMkLst>
            <pc:docMk/>
            <pc:sldMk cId="3582283789" sldId="286"/>
            <ac:spMk id="3" creationId="{805525C4-95DF-465C-B986-E42D2460C301}"/>
          </ac:spMkLst>
        </pc:spChg>
        <pc:grpChg chg="add mod">
          <ac:chgData name="Angela Villaverde" userId="ba8759e531d5a4c3" providerId="LiveId" clId="{DA460C00-3BA2-4B69-BF61-7353E31546C7}" dt="2019-11-12T16:26:53.232" v="20" actId="164"/>
          <ac:grpSpMkLst>
            <pc:docMk/>
            <pc:sldMk cId="3582283789" sldId="286"/>
            <ac:grpSpMk id="2" creationId="{600CBD56-465D-464F-A315-9FDF8D8FD8F6}"/>
          </ac:grpSpMkLst>
        </pc:grpChg>
        <pc:picChg chg="mod">
          <ac:chgData name="Angela Villaverde" userId="ba8759e531d5a4c3" providerId="LiveId" clId="{DA460C00-3BA2-4B69-BF61-7353E31546C7}" dt="2019-11-12T16:26:53.232" v="20" actId="164"/>
          <ac:picMkLst>
            <pc:docMk/>
            <pc:sldMk cId="3582283789" sldId="286"/>
            <ac:picMk id="9" creationId="{08F06BAA-C97B-404D-BD86-26E72BF70A95}"/>
          </ac:picMkLst>
        </pc:picChg>
        <pc:picChg chg="mod">
          <ac:chgData name="Angela Villaverde" userId="ba8759e531d5a4c3" providerId="LiveId" clId="{DA460C00-3BA2-4B69-BF61-7353E31546C7}" dt="2019-11-12T16:26:53.232" v="20" actId="164"/>
          <ac:picMkLst>
            <pc:docMk/>
            <pc:sldMk cId="3582283789" sldId="286"/>
            <ac:picMk id="10" creationId="{89DEF901-782F-4177-A7D1-1558252BD09C}"/>
          </ac:picMkLst>
        </pc:picChg>
        <pc:picChg chg="mod">
          <ac:chgData name="Angela Villaverde" userId="ba8759e531d5a4c3" providerId="LiveId" clId="{DA460C00-3BA2-4B69-BF61-7353E31546C7}" dt="2019-11-12T16:26:53.232" v="20" actId="164"/>
          <ac:picMkLst>
            <pc:docMk/>
            <pc:sldMk cId="3582283789" sldId="286"/>
            <ac:picMk id="11" creationId="{C73AE242-7AAD-4BC3-85B0-A375910891DF}"/>
          </ac:picMkLst>
        </pc:picChg>
      </pc:sldChg>
      <pc:sldChg chg="addSp delSp modSp">
        <pc:chgData name="Angela Villaverde" userId="ba8759e531d5a4c3" providerId="LiveId" clId="{DA460C00-3BA2-4B69-BF61-7353E31546C7}" dt="2019-11-14T13:15:27.265" v="57"/>
        <pc:sldMkLst>
          <pc:docMk/>
          <pc:sldMk cId="1834842406" sldId="287"/>
        </pc:sldMkLst>
        <pc:spChg chg="add del mod">
          <ac:chgData name="Angela Villaverde" userId="ba8759e531d5a4c3" providerId="LiveId" clId="{DA460C00-3BA2-4B69-BF61-7353E31546C7}" dt="2019-11-12T17:00:05.033" v="23"/>
          <ac:spMkLst>
            <pc:docMk/>
            <pc:sldMk cId="1834842406" sldId="287"/>
            <ac:spMk id="4" creationId="{41882BE0-F92B-41A3-8F8E-A4DD1BCB203D}"/>
          </ac:spMkLst>
        </pc:spChg>
        <pc:grpChg chg="del">
          <ac:chgData name="Angela Villaverde" userId="ba8759e531d5a4c3" providerId="LiveId" clId="{DA460C00-3BA2-4B69-BF61-7353E31546C7}" dt="2019-11-12T16:59:57.438" v="21" actId="478"/>
          <ac:grpSpMkLst>
            <pc:docMk/>
            <pc:sldMk cId="1834842406" sldId="287"/>
            <ac:grpSpMk id="3" creationId="{D6CD18F0-994D-478F-A254-DF746FA48B2E}"/>
          </ac:grpSpMkLst>
        </pc:grpChg>
        <pc:picChg chg="add mod">
          <ac:chgData name="Angela Villaverde" userId="ba8759e531d5a4c3" providerId="LiveId" clId="{DA460C00-3BA2-4B69-BF61-7353E31546C7}" dt="2019-11-14T13:15:27.265" v="57"/>
          <ac:picMkLst>
            <pc:docMk/>
            <pc:sldMk cId="1834842406" sldId="287"/>
            <ac:picMk id="6" creationId="{FE263835-D247-4C8A-9495-ECE55F167A0D}"/>
          </ac:picMkLst>
        </pc:picChg>
        <pc:picChg chg="del">
          <ac:chgData name="Angela Villaverde" userId="ba8759e531d5a4c3" providerId="LiveId" clId="{DA460C00-3BA2-4B69-BF61-7353E31546C7}" dt="2019-11-12T17:00:00.580" v="22" actId="478"/>
          <ac:picMkLst>
            <pc:docMk/>
            <pc:sldMk cId="1834842406" sldId="287"/>
            <ac:picMk id="9" creationId="{8F80C241-C17B-4B50-9932-FAFC8A969221}"/>
          </ac:picMkLst>
        </pc:picChg>
      </pc:sldChg>
      <pc:sldChg chg="modSp">
        <pc:chgData name="Angela Villaverde" userId="ba8759e531d5a4c3" providerId="LiveId" clId="{DA460C00-3BA2-4B69-BF61-7353E31546C7}" dt="2019-11-12T16:17:19.929" v="0" actId="1076"/>
        <pc:sldMkLst>
          <pc:docMk/>
          <pc:sldMk cId="3515507153" sldId="288"/>
        </pc:sldMkLst>
        <pc:grpChg chg="mod">
          <ac:chgData name="Angela Villaverde" userId="ba8759e531d5a4c3" providerId="LiveId" clId="{DA460C00-3BA2-4B69-BF61-7353E31546C7}" dt="2019-11-12T16:17:19.929" v="0" actId="1076"/>
          <ac:grpSpMkLst>
            <pc:docMk/>
            <pc:sldMk cId="3515507153" sldId="288"/>
            <ac:grpSpMk id="4" creationId="{565638EF-31DC-4854-880D-CE1518ED3663}"/>
          </ac:grpSpMkLst>
        </pc:grpChg>
      </pc:sldChg>
      <pc:sldChg chg="addSp delSp modSp">
        <pc:chgData name="Angela Villaverde" userId="ba8759e531d5a4c3" providerId="LiveId" clId="{DA460C00-3BA2-4B69-BF61-7353E31546C7}" dt="2019-11-13T17:06:35.744" v="55" actId="1037"/>
        <pc:sldMkLst>
          <pc:docMk/>
          <pc:sldMk cId="712797568" sldId="292"/>
        </pc:sldMkLst>
        <pc:spChg chg="add del mod">
          <ac:chgData name="Angela Villaverde" userId="ba8759e531d5a4c3" providerId="LiveId" clId="{DA460C00-3BA2-4B69-BF61-7353E31546C7}" dt="2019-11-12T16:18:57.967" v="8" actId="931"/>
          <ac:spMkLst>
            <pc:docMk/>
            <pc:sldMk cId="712797568" sldId="292"/>
            <ac:spMk id="2" creationId="{8FC213AC-1B3A-456F-B409-6003FC08F54E}"/>
          </ac:spMkLst>
        </pc:spChg>
        <pc:spChg chg="add del mod">
          <ac:chgData name="Angela Villaverde" userId="ba8759e531d5a4c3" providerId="LiveId" clId="{DA460C00-3BA2-4B69-BF61-7353E31546C7}" dt="2019-11-13T17:06:07.888" v="42" actId="931"/>
          <ac:spMkLst>
            <pc:docMk/>
            <pc:sldMk cId="712797568" sldId="292"/>
            <ac:spMk id="3" creationId="{91C4BD78-13D8-490E-815C-DE972445D1C6}"/>
          </ac:spMkLst>
        </pc:spChg>
        <pc:graphicFrameChg chg="del">
          <ac:chgData name="Angela Villaverde" userId="ba8759e531d5a4c3" providerId="LiveId" clId="{DA460C00-3BA2-4B69-BF61-7353E31546C7}" dt="2019-11-12T16:18:51.346" v="7" actId="478"/>
          <ac:graphicFrameMkLst>
            <pc:docMk/>
            <pc:sldMk cId="712797568" sldId="292"/>
            <ac:graphicFrameMk id="5" creationId="{7412E515-CABD-4D2F-89B3-59037EBBC36F}"/>
          </ac:graphicFrameMkLst>
        </pc:graphicFrameChg>
        <pc:picChg chg="add del mod">
          <ac:chgData name="Angela Villaverde" userId="ba8759e531d5a4c3" providerId="LiveId" clId="{DA460C00-3BA2-4B69-BF61-7353E31546C7}" dt="2019-11-13T17:04:36.204" v="41" actId="478"/>
          <ac:picMkLst>
            <pc:docMk/>
            <pc:sldMk cId="712797568" sldId="292"/>
            <ac:picMk id="6" creationId="{2723A06E-CEC2-4A2A-835D-D80DC217DB3C}"/>
          </ac:picMkLst>
        </pc:picChg>
        <pc:picChg chg="add mod">
          <ac:chgData name="Angela Villaverde" userId="ba8759e531d5a4c3" providerId="LiveId" clId="{DA460C00-3BA2-4B69-BF61-7353E31546C7}" dt="2019-11-13T17:06:35.744" v="55" actId="1037"/>
          <ac:picMkLst>
            <pc:docMk/>
            <pc:sldMk cId="712797568" sldId="292"/>
            <ac:picMk id="7" creationId="{C44ACAE5-5EB1-4FBC-893A-C0F5710825FA}"/>
          </ac:picMkLst>
        </pc:picChg>
      </pc:sldChg>
      <pc:sldChg chg="addSp delSp modSp">
        <pc:chgData name="Angela Villaverde" userId="ba8759e531d5a4c3" providerId="LiveId" clId="{DA460C00-3BA2-4B69-BF61-7353E31546C7}" dt="2019-11-12T16:25:36.465" v="19" actId="1076"/>
        <pc:sldMkLst>
          <pc:docMk/>
          <pc:sldMk cId="2146173982" sldId="293"/>
        </pc:sldMkLst>
        <pc:spChg chg="add del mod">
          <ac:chgData name="Angela Villaverde" userId="ba8759e531d5a4c3" providerId="LiveId" clId="{DA460C00-3BA2-4B69-BF61-7353E31546C7}" dt="2019-11-12T16:25:16.625" v="17" actId="931"/>
          <ac:spMkLst>
            <pc:docMk/>
            <pc:sldMk cId="2146173982" sldId="293"/>
            <ac:spMk id="5" creationId="{4292A585-B818-417C-AA51-DE8EBCE541CC}"/>
          </ac:spMkLst>
        </pc:spChg>
        <pc:picChg chg="del">
          <ac:chgData name="Angela Villaverde" userId="ba8759e531d5a4c3" providerId="LiveId" clId="{DA460C00-3BA2-4B69-BF61-7353E31546C7}" dt="2019-11-12T16:25:03.841" v="15" actId="478"/>
          <ac:picMkLst>
            <pc:docMk/>
            <pc:sldMk cId="2146173982" sldId="293"/>
            <ac:picMk id="6" creationId="{6437FCAF-AA06-4AD3-97F6-B5F4EACF3A95}"/>
          </ac:picMkLst>
        </pc:picChg>
        <pc:picChg chg="del">
          <ac:chgData name="Angela Villaverde" userId="ba8759e531d5a4c3" providerId="LiveId" clId="{DA460C00-3BA2-4B69-BF61-7353E31546C7}" dt="2019-11-12T16:25:02.606" v="13" actId="478"/>
          <ac:picMkLst>
            <pc:docMk/>
            <pc:sldMk cId="2146173982" sldId="293"/>
            <ac:picMk id="8" creationId="{D7AD7748-A77C-4A41-A012-A2FB714DC350}"/>
          </ac:picMkLst>
        </pc:picChg>
        <pc:picChg chg="add mod">
          <ac:chgData name="Angela Villaverde" userId="ba8759e531d5a4c3" providerId="LiveId" clId="{DA460C00-3BA2-4B69-BF61-7353E31546C7}" dt="2019-11-12T16:25:36.465" v="19" actId="1076"/>
          <ac:picMkLst>
            <pc:docMk/>
            <pc:sldMk cId="2146173982" sldId="293"/>
            <ac:picMk id="9" creationId="{25956A6C-725B-43AE-9069-5F8B26CE937A}"/>
          </ac:picMkLst>
        </pc:picChg>
        <pc:picChg chg="del">
          <ac:chgData name="Angela Villaverde" userId="ba8759e531d5a4c3" providerId="LiveId" clId="{DA460C00-3BA2-4B69-BF61-7353E31546C7}" dt="2019-11-12T16:25:03.247" v="14" actId="478"/>
          <ac:picMkLst>
            <pc:docMk/>
            <pc:sldMk cId="2146173982" sldId="293"/>
            <ac:picMk id="10" creationId="{F842893E-F1F0-4FAA-A608-98B7B3800609}"/>
          </ac:picMkLst>
        </pc:picChg>
        <pc:picChg chg="del">
          <ac:chgData name="Angela Villaverde" userId="ba8759e531d5a4c3" providerId="LiveId" clId="{DA460C00-3BA2-4B69-BF61-7353E31546C7}" dt="2019-11-12T16:25:02.043" v="12" actId="478"/>
          <ac:picMkLst>
            <pc:docMk/>
            <pc:sldMk cId="2146173982" sldId="293"/>
            <ac:picMk id="12" creationId="{4C83705B-FCA3-4285-BC2B-8D31B0FB8013}"/>
          </ac:picMkLst>
        </pc:picChg>
        <pc:picChg chg="del">
          <ac:chgData name="Angela Villaverde" userId="ba8759e531d5a4c3" providerId="LiveId" clId="{DA460C00-3BA2-4B69-BF61-7353E31546C7}" dt="2019-11-12T16:25:04.512" v="16" actId="478"/>
          <ac:picMkLst>
            <pc:docMk/>
            <pc:sldMk cId="2146173982" sldId="293"/>
            <ac:picMk id="14" creationId="{D529C620-6F3B-40C0-923A-92D3DB7878F7}"/>
          </ac:picMkLst>
        </pc:picChg>
      </pc:sldChg>
    </pc:docChg>
  </pc:docChgLst>
  <pc:docChgLst>
    <pc:chgData name="Angela Villaverde" userId="ba8759e531d5a4c3" providerId="LiveId" clId="{9EEA6380-037F-47E6-BC27-9FA0CA0D9219}"/>
    <pc:docChg chg="undo custSel addSld delSld modSld sldOrd">
      <pc:chgData name="Angela Villaverde" userId="ba8759e531d5a4c3" providerId="LiveId" clId="{9EEA6380-037F-47E6-BC27-9FA0CA0D9219}" dt="2019-11-12T16:16:17.398" v="1985"/>
      <pc:docMkLst>
        <pc:docMk/>
      </pc:docMkLst>
      <pc:sldChg chg="modSp ord">
        <pc:chgData name="Angela Villaverde" userId="ba8759e531d5a4c3" providerId="LiveId" clId="{9EEA6380-037F-47E6-BC27-9FA0CA0D9219}" dt="2019-11-12T15:25:10.751" v="1978"/>
        <pc:sldMkLst>
          <pc:docMk/>
          <pc:sldMk cId="2282620951" sldId="284"/>
        </pc:sldMkLst>
        <pc:graphicFrameChg chg="mod">
          <ac:chgData name="Angela Villaverde" userId="ba8759e531d5a4c3" providerId="LiveId" clId="{9EEA6380-037F-47E6-BC27-9FA0CA0D9219}" dt="2019-11-11T13:04:31.629" v="608" actId="12269"/>
          <ac:graphicFrameMkLst>
            <pc:docMk/>
            <pc:sldMk cId="2282620951" sldId="284"/>
            <ac:graphicFrameMk id="6" creationId="{259D42FD-D571-4F3F-8DA7-191904B7D35A}"/>
          </ac:graphicFrameMkLst>
        </pc:graphicFrameChg>
      </pc:sldChg>
      <pc:sldChg chg="addSp delSp modSp">
        <pc:chgData name="Angela Villaverde" userId="ba8759e531d5a4c3" providerId="LiveId" clId="{9EEA6380-037F-47E6-BC27-9FA0CA0D9219}" dt="2019-11-12T16:16:17.398" v="1985"/>
        <pc:sldMkLst>
          <pc:docMk/>
          <pc:sldMk cId="1834842406" sldId="287"/>
        </pc:sldMkLst>
        <pc:spChg chg="mod topLvl">
          <ac:chgData name="Angela Villaverde" userId="ba8759e531d5a4c3" providerId="LiveId" clId="{9EEA6380-037F-47E6-BC27-9FA0CA0D9219}" dt="2019-11-12T16:15:59.375" v="1984" actId="338"/>
          <ac:spMkLst>
            <pc:docMk/>
            <pc:sldMk cId="1834842406" sldId="287"/>
            <ac:spMk id="10" creationId="{D1E2D665-A9AE-412F-8E23-AFF53F23CD06}"/>
          </ac:spMkLst>
        </pc:spChg>
        <pc:spChg chg="mod topLvl">
          <ac:chgData name="Angela Villaverde" userId="ba8759e531d5a4c3" providerId="LiveId" clId="{9EEA6380-037F-47E6-BC27-9FA0CA0D9219}" dt="2019-11-12T16:15:59.375" v="1984" actId="338"/>
          <ac:spMkLst>
            <pc:docMk/>
            <pc:sldMk cId="1834842406" sldId="287"/>
            <ac:spMk id="11" creationId="{D9393613-C309-4724-81EE-8E09D752C698}"/>
          </ac:spMkLst>
        </pc:spChg>
        <pc:grpChg chg="add del mod">
          <ac:chgData name="Angela Villaverde" userId="ba8759e531d5a4c3" providerId="LiveId" clId="{9EEA6380-037F-47E6-BC27-9FA0CA0D9219}" dt="2019-11-12T16:15:39.380" v="1983" actId="165"/>
          <ac:grpSpMkLst>
            <pc:docMk/>
            <pc:sldMk cId="1834842406" sldId="287"/>
            <ac:grpSpMk id="2" creationId="{853ED677-C5D7-4EA9-AA76-F77913B7D549}"/>
          </ac:grpSpMkLst>
        </pc:grpChg>
        <pc:grpChg chg="add mod">
          <ac:chgData name="Angela Villaverde" userId="ba8759e531d5a4c3" providerId="LiveId" clId="{9EEA6380-037F-47E6-BC27-9FA0CA0D9219}" dt="2019-11-12T16:15:59.375" v="1984" actId="338"/>
          <ac:grpSpMkLst>
            <pc:docMk/>
            <pc:sldMk cId="1834842406" sldId="287"/>
            <ac:grpSpMk id="3" creationId="{D6CD18F0-994D-478F-A254-DF746FA48B2E}"/>
          </ac:grpSpMkLst>
        </pc:grpChg>
        <pc:picChg chg="mod">
          <ac:chgData name="Angela Villaverde" userId="ba8759e531d5a4c3" providerId="LiveId" clId="{9EEA6380-037F-47E6-BC27-9FA0CA0D9219}" dt="2019-11-12T16:16:17.398" v="1985"/>
          <ac:picMkLst>
            <pc:docMk/>
            <pc:sldMk cId="1834842406" sldId="287"/>
            <ac:picMk id="9" creationId="{8F80C241-C17B-4B50-9932-FAFC8A969221}"/>
          </ac:picMkLst>
        </pc:picChg>
      </pc:sldChg>
      <pc:sldChg chg="addSp delSp modSp">
        <pc:chgData name="Angela Villaverde" userId="ba8759e531d5a4c3" providerId="LiveId" clId="{9EEA6380-037F-47E6-BC27-9FA0CA0D9219}" dt="2019-11-12T13:51:38.215" v="1946" actId="122"/>
        <pc:sldMkLst>
          <pc:docMk/>
          <pc:sldMk cId="3515507153" sldId="288"/>
        </pc:sldMkLst>
        <pc:spChg chg="add del mod">
          <ac:chgData name="Angela Villaverde" userId="ba8759e531d5a4c3" providerId="LiveId" clId="{9EEA6380-037F-47E6-BC27-9FA0CA0D9219}" dt="2019-11-12T13:49:58.819" v="1933"/>
          <ac:spMkLst>
            <pc:docMk/>
            <pc:sldMk cId="3515507153" sldId="288"/>
            <ac:spMk id="2" creationId="{2B54A6E6-846D-419C-9245-11E65550CFF4}"/>
          </ac:spMkLst>
        </pc:spChg>
        <pc:spChg chg="add del mod">
          <ac:chgData name="Angela Villaverde" userId="ba8759e531d5a4c3" providerId="LiveId" clId="{9EEA6380-037F-47E6-BC27-9FA0CA0D9219}" dt="2019-11-11T13:58:45.084" v="655" actId="478"/>
          <ac:spMkLst>
            <pc:docMk/>
            <pc:sldMk cId="3515507153" sldId="288"/>
            <ac:spMk id="2" creationId="{D74DABD7-5819-4D9D-990C-1B82468C9FB0}"/>
          </ac:spMkLst>
        </pc:spChg>
        <pc:spChg chg="add del mod">
          <ac:chgData name="Angela Villaverde" userId="ba8759e531d5a4c3" providerId="LiveId" clId="{9EEA6380-037F-47E6-BC27-9FA0CA0D9219}" dt="2019-11-11T13:58:46.707" v="656" actId="478"/>
          <ac:spMkLst>
            <pc:docMk/>
            <pc:sldMk cId="3515507153" sldId="288"/>
            <ac:spMk id="4" creationId="{8EB29EBA-88BA-401D-857F-35C0C262B02D}"/>
          </ac:spMkLst>
        </pc:spChg>
        <pc:spChg chg="add del mod">
          <ac:chgData name="Angela Villaverde" userId="ba8759e531d5a4c3" providerId="LiveId" clId="{9EEA6380-037F-47E6-BC27-9FA0CA0D9219}" dt="2019-11-11T13:58:47.827" v="657" actId="478"/>
          <ac:spMkLst>
            <pc:docMk/>
            <pc:sldMk cId="3515507153" sldId="288"/>
            <ac:spMk id="5" creationId="{58906F36-9939-44B6-836B-48035BC28AB2}"/>
          </ac:spMkLst>
        </pc:spChg>
        <pc:spChg chg="mod">
          <ac:chgData name="Angela Villaverde" userId="ba8759e531d5a4c3" providerId="LiveId" clId="{9EEA6380-037F-47E6-BC27-9FA0CA0D9219}" dt="2019-11-11T15:24:46.705" v="682" actId="164"/>
          <ac:spMkLst>
            <pc:docMk/>
            <pc:sldMk cId="3515507153" sldId="288"/>
            <ac:spMk id="6" creationId="{4526523A-42C9-42F0-956B-FAC9245F241C}"/>
          </ac:spMkLst>
        </pc:spChg>
        <pc:spChg chg="add del mod">
          <ac:chgData name="Angela Villaverde" userId="ba8759e531d5a4c3" providerId="LiveId" clId="{9EEA6380-037F-47E6-BC27-9FA0CA0D9219}" dt="2019-11-11T13:58:48.897" v="658" actId="478"/>
          <ac:spMkLst>
            <pc:docMk/>
            <pc:sldMk cId="3515507153" sldId="288"/>
            <ac:spMk id="7" creationId="{5686A909-BECB-41E7-AD04-E1301F350FA1}"/>
          </ac:spMkLst>
        </pc:spChg>
        <pc:spChg chg="mod">
          <ac:chgData name="Angela Villaverde" userId="ba8759e531d5a4c3" providerId="LiveId" clId="{9EEA6380-037F-47E6-BC27-9FA0CA0D9219}" dt="2019-11-11T15:24:36.140" v="681" actId="1076"/>
          <ac:spMkLst>
            <pc:docMk/>
            <pc:sldMk cId="3515507153" sldId="288"/>
            <ac:spMk id="8" creationId="{FB388673-B49E-47BE-B714-51B0D0D3C049}"/>
          </ac:spMkLst>
        </pc:spChg>
        <pc:spChg chg="add del mod">
          <ac:chgData name="Angela Villaverde" userId="ba8759e531d5a4c3" providerId="LiveId" clId="{9EEA6380-037F-47E6-BC27-9FA0CA0D9219}" dt="2019-11-11T13:58:49.884" v="659" actId="478"/>
          <ac:spMkLst>
            <pc:docMk/>
            <pc:sldMk cId="3515507153" sldId="288"/>
            <ac:spMk id="9" creationId="{372EC5FB-D098-4529-830E-9361F91079DE}"/>
          </ac:spMkLst>
        </pc:spChg>
        <pc:spChg chg="add del mod">
          <ac:chgData name="Angela Villaverde" userId="ba8759e531d5a4c3" providerId="LiveId" clId="{9EEA6380-037F-47E6-BC27-9FA0CA0D9219}" dt="2019-11-12T13:50:52.553" v="1942" actId="478"/>
          <ac:spMkLst>
            <pc:docMk/>
            <pc:sldMk cId="3515507153" sldId="288"/>
            <ac:spMk id="9" creationId="{D45A06CA-51C6-485B-B464-E0CBC9F9253A}"/>
          </ac:spMkLst>
        </pc:spChg>
        <pc:spChg chg="mod">
          <ac:chgData name="Angela Villaverde" userId="ba8759e531d5a4c3" providerId="LiveId" clId="{9EEA6380-037F-47E6-BC27-9FA0CA0D9219}" dt="2019-11-11T15:24:46.705" v="682" actId="164"/>
          <ac:spMkLst>
            <pc:docMk/>
            <pc:sldMk cId="3515507153" sldId="288"/>
            <ac:spMk id="10" creationId="{5816768B-867D-487B-AEFB-1CA40E08032D}"/>
          </ac:spMkLst>
        </pc:spChg>
        <pc:spChg chg="add mod">
          <ac:chgData name="Angela Villaverde" userId="ba8759e531d5a4c3" providerId="LiveId" clId="{9EEA6380-037F-47E6-BC27-9FA0CA0D9219}" dt="2019-11-12T13:51:38.215" v="1946" actId="122"/>
          <ac:spMkLst>
            <pc:docMk/>
            <pc:sldMk cId="3515507153" sldId="288"/>
            <ac:spMk id="11" creationId="{88B0AB89-F654-42B8-A7DF-DF9D076E544E}"/>
          </ac:spMkLst>
        </pc:spChg>
        <pc:grpChg chg="add mod">
          <ac:chgData name="Angela Villaverde" userId="ba8759e531d5a4c3" providerId="LiveId" clId="{9EEA6380-037F-47E6-BC27-9FA0CA0D9219}" dt="2019-11-11T15:24:53.413" v="683" actId="1076"/>
          <ac:grpSpMkLst>
            <pc:docMk/>
            <pc:sldMk cId="3515507153" sldId="288"/>
            <ac:grpSpMk id="4" creationId="{565638EF-31DC-4854-880D-CE1518ED3663}"/>
          </ac:grpSpMkLst>
        </pc:grpChg>
        <pc:picChg chg="mod">
          <ac:chgData name="Angela Villaverde" userId="ba8759e531d5a4c3" providerId="LiveId" clId="{9EEA6380-037F-47E6-BC27-9FA0CA0D9219}" dt="2019-11-11T15:24:46.705" v="682" actId="164"/>
          <ac:picMkLst>
            <pc:docMk/>
            <pc:sldMk cId="3515507153" sldId="288"/>
            <ac:picMk id="3" creationId="{F162BCA8-B1AB-4242-BB39-ABA6CC353492}"/>
          </ac:picMkLst>
        </pc:picChg>
      </pc:sldChg>
      <pc:sldChg chg="addSp delSp modSp add">
        <pc:chgData name="Angela Villaverde" userId="ba8759e531d5a4c3" providerId="LiveId" clId="{9EEA6380-037F-47E6-BC27-9FA0CA0D9219}" dt="2019-11-12T15:26:08.110" v="1981" actId="255"/>
        <pc:sldMkLst>
          <pc:docMk/>
          <pc:sldMk cId="712797568" sldId="292"/>
        </pc:sldMkLst>
        <pc:spChg chg="del">
          <ac:chgData name="Angela Villaverde" userId="ba8759e531d5a4c3" providerId="LiveId" clId="{9EEA6380-037F-47E6-BC27-9FA0CA0D9219}" dt="2019-11-11T08:39:01.684" v="92" actId="478"/>
          <ac:spMkLst>
            <pc:docMk/>
            <pc:sldMk cId="712797568" sldId="292"/>
            <ac:spMk id="2" creationId="{E1B8E6E2-824C-4A81-B350-A1F5DA48E8A4}"/>
          </ac:spMkLst>
        </pc:spChg>
        <pc:spChg chg="del mod">
          <ac:chgData name="Angela Villaverde" userId="ba8759e531d5a4c3" providerId="LiveId" clId="{9EEA6380-037F-47E6-BC27-9FA0CA0D9219}" dt="2019-11-11T08:40:39.277" v="94" actId="1032"/>
          <ac:spMkLst>
            <pc:docMk/>
            <pc:sldMk cId="712797568" sldId="292"/>
            <ac:spMk id="3" creationId="{1EDCCA54-91D9-463C-8CAD-0414EB68C328}"/>
          </ac:spMkLst>
        </pc:spChg>
        <pc:spChg chg="mod">
          <ac:chgData name="Angela Villaverde" userId="ba8759e531d5a4c3" providerId="LiveId" clId="{9EEA6380-037F-47E6-BC27-9FA0CA0D9219}" dt="2019-11-11T08:38:58.060" v="91"/>
          <ac:spMkLst>
            <pc:docMk/>
            <pc:sldMk cId="712797568" sldId="292"/>
            <ac:spMk id="4" creationId="{5BF73333-8E1E-4024-8D59-8535AA0416B7}"/>
          </ac:spMkLst>
        </pc:spChg>
        <pc:graphicFrameChg chg="add mod">
          <ac:chgData name="Angela Villaverde" userId="ba8759e531d5a4c3" providerId="LiveId" clId="{9EEA6380-037F-47E6-BC27-9FA0CA0D9219}" dt="2019-11-12T15:26:08.110" v="1981" actId="255"/>
          <ac:graphicFrameMkLst>
            <pc:docMk/>
            <pc:sldMk cId="712797568" sldId="292"/>
            <ac:graphicFrameMk id="5" creationId="{7412E515-CABD-4D2F-89B3-59037EBBC36F}"/>
          </ac:graphicFrameMkLst>
        </pc:graphicFrameChg>
        <pc:picChg chg="add del">
          <ac:chgData name="Angela Villaverde" userId="ba8759e531d5a4c3" providerId="LiveId" clId="{9EEA6380-037F-47E6-BC27-9FA0CA0D9219}" dt="2019-11-11T08:42:19.606" v="98" actId="478"/>
          <ac:picMkLst>
            <pc:docMk/>
            <pc:sldMk cId="712797568" sldId="292"/>
            <ac:picMk id="6" creationId="{D776ACA1-BB94-4026-B541-5D57793CA08A}"/>
          </ac:picMkLst>
        </pc:picChg>
        <pc:picChg chg="add del">
          <ac:chgData name="Angela Villaverde" userId="ba8759e531d5a4c3" providerId="LiveId" clId="{9EEA6380-037F-47E6-BC27-9FA0CA0D9219}" dt="2019-11-11T08:42:38.934" v="100" actId="478"/>
          <ac:picMkLst>
            <pc:docMk/>
            <pc:sldMk cId="712797568" sldId="292"/>
            <ac:picMk id="7" creationId="{AF883F3D-7FD5-4F05-AE73-410D4909D465}"/>
          </ac:picMkLst>
        </pc:picChg>
        <pc:picChg chg="add del">
          <ac:chgData name="Angela Villaverde" userId="ba8759e531d5a4c3" providerId="LiveId" clId="{9EEA6380-037F-47E6-BC27-9FA0CA0D9219}" dt="2019-11-11T08:43:26.059" v="103" actId="478"/>
          <ac:picMkLst>
            <pc:docMk/>
            <pc:sldMk cId="712797568" sldId="292"/>
            <ac:picMk id="8" creationId="{07D30B06-888C-4770-8573-7824823980BE}"/>
          </ac:picMkLst>
        </pc:picChg>
      </pc:sldChg>
      <pc:sldChg chg="addSp delSp modSp add ord">
        <pc:chgData name="Angela Villaverde" userId="ba8759e531d5a4c3" providerId="LiveId" clId="{9EEA6380-037F-47E6-BC27-9FA0CA0D9219}" dt="2019-11-12T14:03:10.519" v="1975" actId="29295"/>
        <pc:sldMkLst>
          <pc:docMk/>
          <pc:sldMk cId="2146173982" sldId="293"/>
        </pc:sldMkLst>
        <pc:spChg chg="mod">
          <ac:chgData name="Angela Villaverde" userId="ba8759e531d5a4c3" providerId="LiveId" clId="{9EEA6380-037F-47E6-BC27-9FA0CA0D9219}" dt="2019-11-12T13:07:14.677" v="1766" actId="255"/>
          <ac:spMkLst>
            <pc:docMk/>
            <pc:sldMk cId="2146173982" sldId="293"/>
            <ac:spMk id="2" creationId="{DCDA1B66-018C-42E2-BF16-1E8DFDDC87EC}"/>
          </ac:spMkLst>
        </pc:spChg>
        <pc:spChg chg="del">
          <ac:chgData name="Angela Villaverde" userId="ba8759e531d5a4c3" providerId="LiveId" clId="{9EEA6380-037F-47E6-BC27-9FA0CA0D9219}" dt="2019-11-11T16:40:27.257" v="1049" actId="931"/>
          <ac:spMkLst>
            <pc:docMk/>
            <pc:sldMk cId="2146173982" sldId="293"/>
            <ac:spMk id="3" creationId="{76809C9F-3780-4257-87D3-D1F82A4C9D16}"/>
          </ac:spMkLst>
        </pc:spChg>
        <pc:spChg chg="mod">
          <ac:chgData name="Angela Villaverde" userId="ba8759e531d5a4c3" providerId="LiveId" clId="{9EEA6380-037F-47E6-BC27-9FA0CA0D9219}" dt="2019-11-11T16:23:43.608" v="724" actId="20577"/>
          <ac:spMkLst>
            <pc:docMk/>
            <pc:sldMk cId="2146173982" sldId="293"/>
            <ac:spMk id="4" creationId="{43C02769-4684-461D-B283-E4F8B1BBDDAD}"/>
          </ac:spMkLst>
        </pc:spChg>
        <pc:grpChg chg="add del mod">
          <ac:chgData name="Angela Villaverde" userId="ba8759e531d5a4c3" providerId="LiveId" clId="{9EEA6380-037F-47E6-BC27-9FA0CA0D9219}" dt="2019-11-12T13:56:07.974" v="1956" actId="165"/>
          <ac:grpSpMkLst>
            <pc:docMk/>
            <pc:sldMk cId="2146173982" sldId="293"/>
            <ac:grpSpMk id="3" creationId="{8AA06E24-3A17-427F-BCFE-ED49850D4816}"/>
          </ac:grpSpMkLst>
        </pc:grpChg>
        <pc:grpChg chg="add mod">
          <ac:chgData name="Angela Villaverde" userId="ba8759e531d5a4c3" providerId="LiveId" clId="{9EEA6380-037F-47E6-BC27-9FA0CA0D9219}" dt="2019-11-12T13:56:37.954" v="1961" actId="338"/>
          <ac:grpSpMkLst>
            <pc:docMk/>
            <pc:sldMk cId="2146173982" sldId="293"/>
            <ac:grpSpMk id="5" creationId="{4B229FFE-0428-4091-8450-28D408E3408D}"/>
          </ac:grpSpMkLst>
        </pc:grpChg>
        <pc:picChg chg="add mod ord">
          <ac:chgData name="Angela Villaverde" userId="ba8759e531d5a4c3" providerId="LiveId" clId="{9EEA6380-037F-47E6-BC27-9FA0CA0D9219}" dt="2019-11-12T14:03:09.097" v="1972" actId="29295"/>
          <ac:picMkLst>
            <pc:docMk/>
            <pc:sldMk cId="2146173982" sldId="293"/>
            <ac:picMk id="6" creationId="{6437FCAF-AA06-4AD3-97F6-B5F4EACF3A95}"/>
          </ac:picMkLst>
        </pc:picChg>
        <pc:picChg chg="add mod ord topLvl">
          <ac:chgData name="Angela Villaverde" userId="ba8759e531d5a4c3" providerId="LiveId" clId="{9EEA6380-037F-47E6-BC27-9FA0CA0D9219}" dt="2019-11-12T14:03:10.159" v="1974" actId="29295"/>
          <ac:picMkLst>
            <pc:docMk/>
            <pc:sldMk cId="2146173982" sldId="293"/>
            <ac:picMk id="8" creationId="{D7AD7748-A77C-4A41-A012-A2FB714DC350}"/>
          </ac:picMkLst>
        </pc:picChg>
        <pc:picChg chg="add mod ord topLvl">
          <ac:chgData name="Angela Villaverde" userId="ba8759e531d5a4c3" providerId="LiveId" clId="{9EEA6380-037F-47E6-BC27-9FA0CA0D9219}" dt="2019-11-12T14:03:09.550" v="1973" actId="29295"/>
          <ac:picMkLst>
            <pc:docMk/>
            <pc:sldMk cId="2146173982" sldId="293"/>
            <ac:picMk id="10" creationId="{F842893E-F1F0-4FAA-A608-98B7B3800609}"/>
          </ac:picMkLst>
        </pc:picChg>
        <pc:picChg chg="add mod ord topLvl">
          <ac:chgData name="Angela Villaverde" userId="ba8759e531d5a4c3" providerId="LiveId" clId="{9EEA6380-037F-47E6-BC27-9FA0CA0D9219}" dt="2019-11-12T14:03:10.519" v="1975" actId="29295"/>
          <ac:picMkLst>
            <pc:docMk/>
            <pc:sldMk cId="2146173982" sldId="293"/>
            <ac:picMk id="12" creationId="{4C83705B-FCA3-4285-BC2B-8D31B0FB8013}"/>
          </ac:picMkLst>
        </pc:picChg>
        <pc:picChg chg="add mod">
          <ac:chgData name="Angela Villaverde" userId="ba8759e531d5a4c3" providerId="LiveId" clId="{9EEA6380-037F-47E6-BC27-9FA0CA0D9219}" dt="2019-11-12T14:03:08.878" v="1971" actId="29295"/>
          <ac:picMkLst>
            <pc:docMk/>
            <pc:sldMk cId="2146173982" sldId="293"/>
            <ac:picMk id="14" creationId="{D529C620-6F3B-40C0-923A-92D3DB7878F7}"/>
          </ac:picMkLst>
        </pc:picChg>
      </pc:sldChg>
      <pc:sldChg chg="add ord">
        <pc:chgData name="Angela Villaverde" userId="ba8759e531d5a4c3" providerId="LiveId" clId="{9EEA6380-037F-47E6-BC27-9FA0CA0D9219}" dt="2019-11-12T15:25:06.578" v="1977"/>
        <pc:sldMkLst>
          <pc:docMk/>
          <pc:sldMk cId="1251480915" sldId="295"/>
        </pc:sldMkLst>
      </pc:sldChg>
      <pc:sldMasterChg chg="delSldLayout">
        <pc:chgData name="Angela Villaverde" userId="ba8759e531d5a4c3" providerId="LiveId" clId="{9EEA6380-037F-47E6-BC27-9FA0CA0D9219}" dt="2019-11-11T13:56:20.823" v="637" actId="2696"/>
        <pc:sldMasterMkLst>
          <pc:docMk/>
          <pc:sldMasterMk cId="212237457" sldId="2147483660"/>
        </pc:sldMasterMkLst>
      </pc:sldMasterChg>
      <pc:sldMasterChg chg="delSldLayout">
        <pc:chgData name="Angela Villaverde" userId="ba8759e531d5a4c3" providerId="LiveId" clId="{9EEA6380-037F-47E6-BC27-9FA0CA0D9219}" dt="2019-11-11T13:58:13.501" v="653" actId="2696"/>
        <pc:sldMasterMkLst>
          <pc:docMk/>
          <pc:sldMasterMk cId="1128839870" sldId="2147483665"/>
        </pc:sldMasterMkLst>
      </pc:sldMasterChg>
    </pc:docChg>
  </pc:docChgLst>
  <pc:docChgLst>
    <pc:chgData name="Angela Villaverde" userId="ba8759e531d5a4c3" providerId="LiveId" clId="{6E07ED5F-8CB8-4618-97F8-0DF944317B5B}"/>
    <pc:docChg chg="undo custSel addSld delSld modSld sldOrd">
      <pc:chgData name="Angela Villaverde" userId="ba8759e531d5a4c3" providerId="LiveId" clId="{6E07ED5F-8CB8-4618-97F8-0DF944317B5B}" dt="2019-10-17T09:39:34.543" v="3015" actId="20577"/>
      <pc:docMkLst>
        <pc:docMk/>
      </pc:docMkLst>
      <pc:sldChg chg="addSp delSp modSp add">
        <pc:chgData name="Angela Villaverde" userId="ba8759e531d5a4c3" providerId="LiveId" clId="{6E07ED5F-8CB8-4618-97F8-0DF944317B5B}" dt="2019-10-16T08:19:07.147" v="2282" actId="1076"/>
        <pc:sldMkLst>
          <pc:docMk/>
          <pc:sldMk cId="2282620951" sldId="284"/>
        </pc:sldMkLst>
        <pc:spChg chg="mod">
          <ac:chgData name="Angela Villaverde" userId="ba8759e531d5a4c3" providerId="LiveId" clId="{6E07ED5F-8CB8-4618-97F8-0DF944317B5B}" dt="2019-10-16T07:53:50.780" v="2239" actId="113"/>
          <ac:spMkLst>
            <pc:docMk/>
            <pc:sldMk cId="2282620951" sldId="284"/>
            <ac:spMk id="2" creationId="{AE645869-F720-4A6A-A157-BCB25682E0FC}"/>
          </ac:spMkLst>
        </pc:spChg>
        <pc:spChg chg="del">
          <ac:chgData name="Angela Villaverde" userId="ba8759e531d5a4c3" providerId="LiveId" clId="{6E07ED5F-8CB8-4618-97F8-0DF944317B5B}" dt="2019-10-15T12:11:18.531" v="1014" actId="478"/>
          <ac:spMkLst>
            <pc:docMk/>
            <pc:sldMk cId="2282620951" sldId="284"/>
            <ac:spMk id="3" creationId="{B474F668-1463-4673-8A9A-48B24E1C7FC7}"/>
          </ac:spMkLst>
        </pc:spChg>
        <pc:spChg chg="mod">
          <ac:chgData name="Angela Villaverde" userId="ba8759e531d5a4c3" providerId="LiveId" clId="{6E07ED5F-8CB8-4618-97F8-0DF944317B5B}" dt="2019-10-15T11:55:53.473" v="615" actId="20577"/>
          <ac:spMkLst>
            <pc:docMk/>
            <pc:sldMk cId="2282620951" sldId="284"/>
            <ac:spMk id="4" creationId="{4DACA9A0-4705-4067-A10E-1C9B5F686FDB}"/>
          </ac:spMkLst>
        </pc:spChg>
        <pc:graphicFrameChg chg="add del mod">
          <ac:chgData name="Angela Villaverde" userId="ba8759e531d5a4c3" providerId="LiveId" clId="{6E07ED5F-8CB8-4618-97F8-0DF944317B5B}" dt="2019-10-15T15:24:29.176" v="1680"/>
          <ac:graphicFrameMkLst>
            <pc:docMk/>
            <pc:sldMk cId="2282620951" sldId="284"/>
            <ac:graphicFrameMk id="3" creationId="{ACBA0582-B8BD-47C5-A15A-2660B7AA7B45}"/>
          </ac:graphicFrameMkLst>
        </pc:graphicFrameChg>
        <pc:graphicFrameChg chg="add del mod">
          <ac:chgData name="Angela Villaverde" userId="ba8759e531d5a4c3" providerId="LiveId" clId="{6E07ED5F-8CB8-4618-97F8-0DF944317B5B}" dt="2019-10-15T15:26:46.841" v="1692" actId="478"/>
          <ac:graphicFrameMkLst>
            <pc:docMk/>
            <pc:sldMk cId="2282620951" sldId="284"/>
            <ac:graphicFrameMk id="5" creationId="{C0B0D394-6802-49F3-8E62-A201884E26D3}"/>
          </ac:graphicFrameMkLst>
        </pc:graphicFrameChg>
        <pc:graphicFrameChg chg="add mod">
          <ac:chgData name="Angela Villaverde" userId="ba8759e531d5a4c3" providerId="LiveId" clId="{6E07ED5F-8CB8-4618-97F8-0DF944317B5B}" dt="2019-10-16T08:19:07.147" v="2282" actId="1076"/>
          <ac:graphicFrameMkLst>
            <pc:docMk/>
            <pc:sldMk cId="2282620951" sldId="284"/>
            <ac:graphicFrameMk id="6" creationId="{259D42FD-D571-4F3F-8DA7-191904B7D35A}"/>
          </ac:graphicFrameMkLst>
        </pc:graphicFrameChg>
        <pc:picChg chg="add del mod">
          <ac:chgData name="Angela Villaverde" userId="ba8759e531d5a4c3" providerId="LiveId" clId="{6E07ED5F-8CB8-4618-97F8-0DF944317B5B}" dt="2019-10-15T12:15:32.869" v="1036" actId="478"/>
          <ac:picMkLst>
            <pc:docMk/>
            <pc:sldMk cId="2282620951" sldId="284"/>
            <ac:picMk id="6" creationId="{AD44621D-EE82-4680-977B-EC7808E817A5}"/>
          </ac:picMkLst>
        </pc:picChg>
      </pc:sldChg>
      <pc:sldChg chg="addSp delSp modSp add ord">
        <pc:chgData name="Angela Villaverde" userId="ba8759e531d5a4c3" providerId="LiveId" clId="{6E07ED5F-8CB8-4618-97F8-0DF944317B5B}" dt="2019-10-16T11:12:33.514" v="2680" actId="114"/>
        <pc:sldMkLst>
          <pc:docMk/>
          <pc:sldMk cId="3582283789" sldId="286"/>
        </pc:sldMkLst>
        <pc:spChg chg="del">
          <ac:chgData name="Angela Villaverde" userId="ba8759e531d5a4c3" providerId="LiveId" clId="{6E07ED5F-8CB8-4618-97F8-0DF944317B5B}" dt="2019-10-16T07:34:52.305" v="1886" actId="478"/>
          <ac:spMkLst>
            <pc:docMk/>
            <pc:sldMk cId="3582283789" sldId="286"/>
            <ac:spMk id="2" creationId="{68FA74D7-7E45-435E-BD3F-F8F8B81F3466}"/>
          </ac:spMkLst>
        </pc:spChg>
        <pc:spChg chg="del">
          <ac:chgData name="Angela Villaverde" userId="ba8759e531d5a4c3" providerId="LiveId" clId="{6E07ED5F-8CB8-4618-97F8-0DF944317B5B}" dt="2019-10-16T07:34:49.399" v="1885" actId="478"/>
          <ac:spMkLst>
            <pc:docMk/>
            <pc:sldMk cId="3582283789" sldId="286"/>
            <ac:spMk id="3" creationId="{1A1E6C0B-A7E1-41FC-ADAA-C899CA077152}"/>
          </ac:spMkLst>
        </pc:spChg>
        <pc:spChg chg="mod">
          <ac:chgData name="Angela Villaverde" userId="ba8759e531d5a4c3" providerId="LiveId" clId="{6E07ED5F-8CB8-4618-97F8-0DF944317B5B}" dt="2019-10-16T07:33:34.516" v="1883" actId="20577"/>
          <ac:spMkLst>
            <pc:docMk/>
            <pc:sldMk cId="3582283789" sldId="286"/>
            <ac:spMk id="4" creationId="{2744CC5E-2E59-465B-9C05-78DB23ED7B6F}"/>
          </ac:spMkLst>
        </pc:spChg>
        <pc:spChg chg="add mod">
          <ac:chgData name="Angela Villaverde" userId="ba8759e531d5a4c3" providerId="LiveId" clId="{6E07ED5F-8CB8-4618-97F8-0DF944317B5B}" dt="2019-10-16T11:12:33.514" v="2680" actId="114"/>
          <ac:spMkLst>
            <pc:docMk/>
            <pc:sldMk cId="3582283789" sldId="286"/>
            <ac:spMk id="6" creationId="{02211208-D30B-4027-A59D-8C8D678E2844}"/>
          </ac:spMkLst>
        </pc:spChg>
        <pc:spChg chg="add del mod">
          <ac:chgData name="Angela Villaverde" userId="ba8759e531d5a4c3" providerId="LiveId" clId="{6E07ED5F-8CB8-4618-97F8-0DF944317B5B}" dt="2019-10-16T07:35:47.304" v="1892"/>
          <ac:spMkLst>
            <pc:docMk/>
            <pc:sldMk cId="3582283789" sldId="286"/>
            <ac:spMk id="7" creationId="{88AEACA2-61F0-430F-BF59-54E259365227}"/>
          </ac:spMkLst>
        </pc:spChg>
        <pc:picChg chg="add del mod">
          <ac:chgData name="Angela Villaverde" userId="ba8759e531d5a4c3" providerId="LiveId" clId="{6E07ED5F-8CB8-4618-97F8-0DF944317B5B}" dt="2019-10-16T07:35:14.289" v="1890" actId="478"/>
          <ac:picMkLst>
            <pc:docMk/>
            <pc:sldMk cId="3582283789" sldId="286"/>
            <ac:picMk id="5" creationId="{FB8E74A6-0F0A-449A-B011-00C0CF2BEA67}"/>
          </ac:picMkLst>
        </pc:picChg>
        <pc:picChg chg="add mod">
          <ac:chgData name="Angela Villaverde" userId="ba8759e531d5a4c3" providerId="LiveId" clId="{6E07ED5F-8CB8-4618-97F8-0DF944317B5B}" dt="2019-10-16T11:11:55.704" v="2676" actId="1076"/>
          <ac:picMkLst>
            <pc:docMk/>
            <pc:sldMk cId="3582283789" sldId="286"/>
            <ac:picMk id="8" creationId="{E6A754BE-9387-4C14-8090-6AAEB0DC13EB}"/>
          </ac:picMkLst>
        </pc:picChg>
        <pc:picChg chg="add mod">
          <ac:chgData name="Angela Villaverde" userId="ba8759e531d5a4c3" providerId="LiveId" clId="{6E07ED5F-8CB8-4618-97F8-0DF944317B5B}" dt="2019-10-16T07:38:25.072" v="1980" actId="1076"/>
          <ac:picMkLst>
            <pc:docMk/>
            <pc:sldMk cId="3582283789" sldId="286"/>
            <ac:picMk id="9" creationId="{08F06BAA-C97B-404D-BD86-26E72BF70A95}"/>
          </ac:picMkLst>
        </pc:picChg>
        <pc:picChg chg="add mod">
          <ac:chgData name="Angela Villaverde" userId="ba8759e531d5a4c3" providerId="LiveId" clId="{6E07ED5F-8CB8-4618-97F8-0DF944317B5B}" dt="2019-10-16T07:38:36.039" v="1982" actId="1076"/>
          <ac:picMkLst>
            <pc:docMk/>
            <pc:sldMk cId="3582283789" sldId="286"/>
            <ac:picMk id="10" creationId="{89DEF901-782F-4177-A7D1-1558252BD09C}"/>
          </ac:picMkLst>
        </pc:picChg>
        <pc:picChg chg="add mod">
          <ac:chgData name="Angela Villaverde" userId="ba8759e531d5a4c3" providerId="LiveId" clId="{6E07ED5F-8CB8-4618-97F8-0DF944317B5B}" dt="2019-10-16T07:38:47.042" v="1984" actId="1076"/>
          <ac:picMkLst>
            <pc:docMk/>
            <pc:sldMk cId="3582283789" sldId="286"/>
            <ac:picMk id="11" creationId="{C73AE242-7AAD-4BC3-85B0-A375910891DF}"/>
          </ac:picMkLst>
        </pc:picChg>
      </pc:sldChg>
      <pc:sldChg chg="addSp delSp modSp add ord">
        <pc:chgData name="Angela Villaverde" userId="ba8759e531d5a4c3" providerId="LiveId" clId="{6E07ED5F-8CB8-4618-97F8-0DF944317B5B}" dt="2019-10-16T11:13:56.850" v="2685" actId="1076"/>
        <pc:sldMkLst>
          <pc:docMk/>
          <pc:sldMk cId="1834842406" sldId="287"/>
        </pc:sldMkLst>
        <pc:spChg chg="del">
          <ac:chgData name="Angela Villaverde" userId="ba8759e531d5a4c3" providerId="LiveId" clId="{6E07ED5F-8CB8-4618-97F8-0DF944317B5B}" dt="2019-10-16T08:47:59.839" v="2284" actId="478"/>
          <ac:spMkLst>
            <pc:docMk/>
            <pc:sldMk cId="1834842406" sldId="287"/>
            <ac:spMk id="2" creationId="{7EA8EFF4-A440-4589-A615-FEC6C7B5ADF7}"/>
          </ac:spMkLst>
        </pc:spChg>
        <pc:spChg chg="del">
          <ac:chgData name="Angela Villaverde" userId="ba8759e531d5a4c3" providerId="LiveId" clId="{6E07ED5F-8CB8-4618-97F8-0DF944317B5B}" dt="2019-10-16T08:47:54.277" v="2283"/>
          <ac:spMkLst>
            <pc:docMk/>
            <pc:sldMk cId="1834842406" sldId="287"/>
            <ac:spMk id="3" creationId="{2EB3D95E-5157-401A-959F-1B230F901364}"/>
          </ac:spMkLst>
        </pc:spChg>
        <pc:spChg chg="add del mod">
          <ac:chgData name="Angela Villaverde" userId="ba8759e531d5a4c3" providerId="LiveId" clId="{6E07ED5F-8CB8-4618-97F8-0DF944317B5B}" dt="2019-10-16T09:58:14.437" v="2397" actId="478"/>
          <ac:spMkLst>
            <pc:docMk/>
            <pc:sldMk cId="1834842406" sldId="287"/>
            <ac:spMk id="3" creationId="{BC5565FD-89A9-436D-A70D-95BB6226CAB7}"/>
          </ac:spMkLst>
        </pc:spChg>
        <pc:spChg chg="del mod">
          <ac:chgData name="Angela Villaverde" userId="ba8759e531d5a4c3" providerId="LiveId" clId="{6E07ED5F-8CB8-4618-97F8-0DF944317B5B}" dt="2019-10-16T09:58:11.892" v="2396" actId="478"/>
          <ac:spMkLst>
            <pc:docMk/>
            <pc:sldMk cId="1834842406" sldId="287"/>
            <ac:spMk id="4" creationId="{24760C6C-43AF-41DB-AF22-D39896D2D3D8}"/>
          </ac:spMkLst>
        </pc:spChg>
        <pc:spChg chg="add del mod">
          <ac:chgData name="Angela Villaverde" userId="ba8759e531d5a4c3" providerId="LiveId" clId="{6E07ED5F-8CB8-4618-97F8-0DF944317B5B}" dt="2019-10-16T08:51:12.908" v="2289" actId="931"/>
          <ac:spMkLst>
            <pc:docMk/>
            <pc:sldMk cId="1834842406" sldId="287"/>
            <ac:spMk id="7" creationId="{9FAA5E8A-700A-4061-BC3D-D9BDA18D6E91}"/>
          </ac:spMkLst>
        </pc:spChg>
        <pc:spChg chg="add">
          <ac:chgData name="Angela Villaverde" userId="ba8759e531d5a4c3" providerId="LiveId" clId="{6E07ED5F-8CB8-4618-97F8-0DF944317B5B}" dt="2019-10-16T09:58:16.439" v="2398"/>
          <ac:spMkLst>
            <pc:docMk/>
            <pc:sldMk cId="1834842406" sldId="287"/>
            <ac:spMk id="8" creationId="{65E816D6-AD9A-4B86-89B1-2D9D8E8A9CD8}"/>
          </ac:spMkLst>
        </pc:spChg>
        <pc:spChg chg="add mod">
          <ac:chgData name="Angela Villaverde" userId="ba8759e531d5a4c3" providerId="LiveId" clId="{6E07ED5F-8CB8-4618-97F8-0DF944317B5B}" dt="2019-10-16T11:13:52.304" v="2684" actId="14100"/>
          <ac:spMkLst>
            <pc:docMk/>
            <pc:sldMk cId="1834842406" sldId="287"/>
            <ac:spMk id="10" creationId="{D1E2D665-A9AE-412F-8E23-AFF53F23CD06}"/>
          </ac:spMkLst>
        </pc:spChg>
        <pc:spChg chg="add mod">
          <ac:chgData name="Angela Villaverde" userId="ba8759e531d5a4c3" providerId="LiveId" clId="{6E07ED5F-8CB8-4618-97F8-0DF944317B5B}" dt="2019-10-16T11:13:56.850" v="2685" actId="1076"/>
          <ac:spMkLst>
            <pc:docMk/>
            <pc:sldMk cId="1834842406" sldId="287"/>
            <ac:spMk id="11" creationId="{D9393613-C309-4724-81EE-8E09D752C698}"/>
          </ac:spMkLst>
        </pc:spChg>
        <pc:picChg chg="add del mod">
          <ac:chgData name="Angela Villaverde" userId="ba8759e531d5a4c3" providerId="LiveId" clId="{6E07ED5F-8CB8-4618-97F8-0DF944317B5B}" dt="2019-10-16T08:49:03.478" v="2288" actId="478"/>
          <ac:picMkLst>
            <pc:docMk/>
            <pc:sldMk cId="1834842406" sldId="287"/>
            <ac:picMk id="5" creationId="{228F13AC-8D70-47FE-8383-2AD1E6673C9F}"/>
          </ac:picMkLst>
        </pc:picChg>
        <pc:picChg chg="add mod">
          <ac:chgData name="Angela Villaverde" userId="ba8759e531d5a4c3" providerId="LiveId" clId="{6E07ED5F-8CB8-4618-97F8-0DF944317B5B}" dt="2019-10-16T11:13:41.991" v="2681" actId="1076"/>
          <ac:picMkLst>
            <pc:docMk/>
            <pc:sldMk cId="1834842406" sldId="287"/>
            <ac:picMk id="9" creationId="{8F80C241-C17B-4B50-9932-FAFC8A969221}"/>
          </ac:picMkLst>
        </pc:picChg>
      </pc:sldChg>
      <pc:sldChg chg="addSp delSp modSp add ord">
        <pc:chgData name="Angela Villaverde" userId="ba8759e531d5a4c3" providerId="LiveId" clId="{6E07ED5F-8CB8-4618-97F8-0DF944317B5B}" dt="2019-10-16T14:43:46.375" v="2736" actId="1076"/>
        <pc:sldMkLst>
          <pc:docMk/>
          <pc:sldMk cId="3515507153" sldId="288"/>
        </pc:sldMkLst>
        <pc:spChg chg="del">
          <ac:chgData name="Angela Villaverde" userId="ba8759e531d5a4c3" providerId="LiveId" clId="{6E07ED5F-8CB8-4618-97F8-0DF944317B5B}" dt="2019-10-16T09:51:04.795" v="2372"/>
          <ac:spMkLst>
            <pc:docMk/>
            <pc:sldMk cId="3515507153" sldId="288"/>
            <ac:spMk id="2" creationId="{4E6A3543-7568-4237-A2B2-1FA61EC4B4C0}"/>
          </ac:spMkLst>
        </pc:spChg>
        <pc:spChg chg="del">
          <ac:chgData name="Angela Villaverde" userId="ba8759e531d5a4c3" providerId="LiveId" clId="{6E07ED5F-8CB8-4618-97F8-0DF944317B5B}" dt="2019-10-16T09:51:04.795" v="2372"/>
          <ac:spMkLst>
            <pc:docMk/>
            <pc:sldMk cId="3515507153" sldId="288"/>
            <ac:spMk id="3" creationId="{3EB2C523-C5D9-4ED8-8ED5-1036EF344558}"/>
          </ac:spMkLst>
        </pc:spChg>
        <pc:spChg chg="del">
          <ac:chgData name="Angela Villaverde" userId="ba8759e531d5a4c3" providerId="LiveId" clId="{6E07ED5F-8CB8-4618-97F8-0DF944317B5B}" dt="2019-10-16T09:51:04.795" v="2372"/>
          <ac:spMkLst>
            <pc:docMk/>
            <pc:sldMk cId="3515507153" sldId="288"/>
            <ac:spMk id="4" creationId="{B766574E-708A-4573-B26C-A14EA5992962}"/>
          </ac:spMkLst>
        </pc:spChg>
        <pc:spChg chg="add del mod">
          <ac:chgData name="Angela Villaverde" userId="ba8759e531d5a4c3" providerId="LiveId" clId="{6E07ED5F-8CB8-4618-97F8-0DF944317B5B}" dt="2019-10-16T09:53:17.872" v="2381" actId="478"/>
          <ac:spMkLst>
            <pc:docMk/>
            <pc:sldMk cId="3515507153" sldId="288"/>
            <ac:spMk id="5" creationId="{BF5DAD3B-69D2-4F08-A731-F1EA612C1F05}"/>
          </ac:spMkLst>
        </pc:spChg>
        <pc:spChg chg="add mod">
          <ac:chgData name="Angela Villaverde" userId="ba8759e531d5a4c3" providerId="LiveId" clId="{6E07ED5F-8CB8-4618-97F8-0DF944317B5B}" dt="2019-10-16T14:13:48.172" v="2702" actId="14100"/>
          <ac:spMkLst>
            <pc:docMk/>
            <pc:sldMk cId="3515507153" sldId="288"/>
            <ac:spMk id="6" creationId="{4526523A-42C9-42F0-956B-FAC9245F241C}"/>
          </ac:spMkLst>
        </pc:spChg>
        <pc:spChg chg="add del mod">
          <ac:chgData name="Angela Villaverde" userId="ba8759e531d5a4c3" providerId="LiveId" clId="{6E07ED5F-8CB8-4618-97F8-0DF944317B5B}" dt="2019-10-16T09:51:47.105" v="2375" actId="478"/>
          <ac:spMkLst>
            <pc:docMk/>
            <pc:sldMk cId="3515507153" sldId="288"/>
            <ac:spMk id="6" creationId="{5227F2E3-80F3-4CC1-99C4-E917579F85CA}"/>
          </ac:spMkLst>
        </pc:spChg>
        <pc:spChg chg="add del mod">
          <ac:chgData name="Angela Villaverde" userId="ba8759e531d5a4c3" providerId="LiveId" clId="{6E07ED5F-8CB8-4618-97F8-0DF944317B5B}" dt="2019-10-16T09:51:28.449" v="2373" actId="478"/>
          <ac:spMkLst>
            <pc:docMk/>
            <pc:sldMk cId="3515507153" sldId="288"/>
            <ac:spMk id="7" creationId="{A2675BBC-6213-4A9B-900A-776D882EF216}"/>
          </ac:spMkLst>
        </pc:spChg>
        <pc:spChg chg="add mod">
          <ac:chgData name="Angela Villaverde" userId="ba8759e531d5a4c3" providerId="LiveId" clId="{6E07ED5F-8CB8-4618-97F8-0DF944317B5B}" dt="2019-10-16T14:09:49.909" v="2688" actId="255"/>
          <ac:spMkLst>
            <pc:docMk/>
            <pc:sldMk cId="3515507153" sldId="288"/>
            <ac:spMk id="8" creationId="{FB388673-B49E-47BE-B714-51B0D0D3C049}"/>
          </ac:spMkLst>
        </pc:spChg>
        <pc:spChg chg="add del mod">
          <ac:chgData name="Angela Villaverde" userId="ba8759e531d5a4c3" providerId="LiveId" clId="{6E07ED5F-8CB8-4618-97F8-0DF944317B5B}" dt="2019-10-16T14:13:59.228" v="2704" actId="478"/>
          <ac:spMkLst>
            <pc:docMk/>
            <pc:sldMk cId="3515507153" sldId="288"/>
            <ac:spMk id="9" creationId="{D38539F1-013D-4ECF-AA6F-70BC9BA80BE2}"/>
          </ac:spMkLst>
        </pc:spChg>
        <pc:spChg chg="add mod">
          <ac:chgData name="Angela Villaverde" userId="ba8759e531d5a4c3" providerId="LiveId" clId="{6E07ED5F-8CB8-4618-97F8-0DF944317B5B}" dt="2019-10-16T14:14:12.307" v="2706" actId="1076"/>
          <ac:spMkLst>
            <pc:docMk/>
            <pc:sldMk cId="3515507153" sldId="288"/>
            <ac:spMk id="10" creationId="{5816768B-867D-487B-AEFB-1CA40E08032D}"/>
          </ac:spMkLst>
        </pc:spChg>
        <pc:picChg chg="add mod ord">
          <ac:chgData name="Angela Villaverde" userId="ba8759e531d5a4c3" providerId="LiveId" clId="{6E07ED5F-8CB8-4618-97F8-0DF944317B5B}" dt="2019-10-16T14:43:46.375" v="2736" actId="1076"/>
          <ac:picMkLst>
            <pc:docMk/>
            <pc:sldMk cId="3515507153" sldId="288"/>
            <ac:picMk id="3" creationId="{F162BCA8-B1AB-4242-BB39-ABA6CC353492}"/>
          </ac:picMkLst>
        </pc:picChg>
        <pc:cxnChg chg="add del mod">
          <ac:chgData name="Angela Villaverde" userId="ba8759e531d5a4c3" providerId="LiveId" clId="{6E07ED5F-8CB8-4618-97F8-0DF944317B5B}" dt="2019-10-16T14:11:37.952" v="2694" actId="478"/>
          <ac:cxnSpMkLst>
            <pc:docMk/>
            <pc:sldMk cId="3515507153" sldId="288"/>
            <ac:cxnSpMk id="5" creationId="{9404CFB1-C6AF-4580-B852-F7C17AB7F3D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: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42FB1-B57F-44D8-97C6-8A74A87B7E5F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9" name="18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527227" y="1412721"/>
            <a:ext cx="11137547" cy="4032559"/>
          </a:xfrm>
          <a:prstGeom prst="rect">
            <a:avLst/>
          </a:prstGeom>
        </p:spPr>
        <p:txBody>
          <a:bodyPr/>
          <a:lstStyle>
            <a:lvl1pPr>
              <a:buNone/>
              <a:defRPr sz="2000" b="1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 dirty="0"/>
              <a:t>Texto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527227" y="165100"/>
            <a:ext cx="8449557" cy="863600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8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s-ES" dirty="0"/>
              <a:t>I.- TÍTULO TEMA</a:t>
            </a:r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105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: Texto + Contenid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42FB1-B57F-44D8-97C6-8A74A87B7E5F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9" name="18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527227" y="3429000"/>
            <a:ext cx="11137547" cy="2016280"/>
          </a:xfrm>
          <a:prstGeom prst="rect">
            <a:avLst/>
          </a:prstGeom>
        </p:spPr>
        <p:txBody>
          <a:bodyPr/>
          <a:lstStyle>
            <a:lvl1pPr>
              <a:buNone/>
              <a:defRPr sz="2000" b="1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 dirty="0"/>
              <a:t>Texto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5" name="13 Marcador de contenido"/>
          <p:cNvSpPr>
            <a:spLocks noGrp="1"/>
          </p:cNvSpPr>
          <p:nvPr>
            <p:ph sz="quarter" idx="16"/>
          </p:nvPr>
        </p:nvSpPr>
        <p:spPr>
          <a:xfrm>
            <a:off x="527227" y="1412721"/>
            <a:ext cx="11137392" cy="1824255"/>
          </a:xfrm>
          <a:prstGeom prst="rect">
            <a:avLst/>
          </a:prstGeom>
        </p:spPr>
        <p:txBody>
          <a:bodyPr/>
          <a:lstStyle>
            <a:lvl1pPr algn="ctr">
              <a:buNone/>
              <a:defRPr sz="2667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endParaRPr lang="es-ES" dirty="0"/>
          </a:p>
          <a:p>
            <a:pPr lvl="0"/>
            <a:r>
              <a:rPr lang="es-ES" dirty="0"/>
              <a:t>IMAGEN</a:t>
            </a:r>
          </a:p>
        </p:txBody>
      </p:sp>
      <p:sp>
        <p:nvSpPr>
          <p:cNvPr id="7" name="12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527227" y="165100"/>
            <a:ext cx="8449557" cy="863600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8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s-ES" dirty="0"/>
              <a:t>I.- TÍTULO TEMA</a:t>
            </a:r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4252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: Texto + Conteni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42FB1-B57F-44D8-97C6-8A74A87B7E5F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9" name="18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527227" y="1412720"/>
            <a:ext cx="5568773" cy="4032560"/>
          </a:xfrm>
          <a:prstGeom prst="rect">
            <a:avLst/>
          </a:prstGeom>
        </p:spPr>
        <p:txBody>
          <a:bodyPr/>
          <a:lstStyle>
            <a:lvl1pPr>
              <a:buNone/>
              <a:defRPr sz="2000" b="1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 dirty="0"/>
              <a:t>Texto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5" name="13 Marcador de contenido"/>
          <p:cNvSpPr>
            <a:spLocks noGrp="1"/>
          </p:cNvSpPr>
          <p:nvPr>
            <p:ph sz="quarter" idx="16"/>
          </p:nvPr>
        </p:nvSpPr>
        <p:spPr>
          <a:xfrm>
            <a:off x="6480054" y="1412720"/>
            <a:ext cx="5184565" cy="4032560"/>
          </a:xfrm>
          <a:prstGeom prst="rect">
            <a:avLst/>
          </a:prstGeom>
        </p:spPr>
        <p:txBody>
          <a:bodyPr/>
          <a:lstStyle>
            <a:lvl1pPr algn="ctr">
              <a:buNone/>
              <a:defRPr sz="2667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endParaRPr lang="es-ES" dirty="0"/>
          </a:p>
          <a:p>
            <a:pPr lvl="0"/>
            <a:r>
              <a:rPr lang="es-ES" dirty="0"/>
              <a:t>IMAGEN</a:t>
            </a:r>
          </a:p>
        </p:txBody>
      </p:sp>
      <p:sp>
        <p:nvSpPr>
          <p:cNvPr id="7" name="12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527227" y="165100"/>
            <a:ext cx="8449557" cy="863600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8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s-ES" dirty="0"/>
              <a:t>I.- TÍTULO TEMA</a:t>
            </a:r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8108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imera diaposi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 Marcador de texto"/>
          <p:cNvSpPr>
            <a:spLocks noGrp="1"/>
          </p:cNvSpPr>
          <p:nvPr>
            <p:ph type="body" sz="quarter" idx="11" hasCustomPrompt="1"/>
          </p:nvPr>
        </p:nvSpPr>
        <p:spPr>
          <a:xfrm>
            <a:off x="815485" y="5596177"/>
            <a:ext cx="1248136" cy="713467"/>
          </a:xfrm>
          <a:prstGeom prst="rect">
            <a:avLst/>
          </a:prstGeom>
        </p:spPr>
        <p:txBody>
          <a:bodyPr/>
          <a:lstStyle>
            <a:lvl1pPr>
              <a:buNone/>
              <a:defRPr sz="1333" baseline="0"/>
            </a:lvl1pPr>
          </a:lstStyle>
          <a:p>
            <a:pPr lvl="0"/>
            <a:r>
              <a:rPr lang="es-ES" sz="1333" dirty="0"/>
              <a:t>Patrocinador 1</a:t>
            </a:r>
            <a:endParaRPr lang="es-ES" dirty="0"/>
          </a:p>
        </p:txBody>
      </p:sp>
      <p:sp>
        <p:nvSpPr>
          <p:cNvPr id="3" name="9 Marcador de texto"/>
          <p:cNvSpPr>
            <a:spLocks noGrp="1"/>
          </p:cNvSpPr>
          <p:nvPr>
            <p:ph type="body" sz="quarter" idx="12" hasCustomPrompt="1"/>
          </p:nvPr>
        </p:nvSpPr>
        <p:spPr>
          <a:xfrm>
            <a:off x="2447667" y="5596177"/>
            <a:ext cx="1248136" cy="713467"/>
          </a:xfrm>
          <a:prstGeom prst="rect">
            <a:avLst/>
          </a:prstGeom>
        </p:spPr>
        <p:txBody>
          <a:bodyPr/>
          <a:lstStyle>
            <a:lvl1pPr>
              <a:buNone/>
              <a:defRPr sz="1333" baseline="0"/>
            </a:lvl1pPr>
          </a:lstStyle>
          <a:p>
            <a:pPr lvl="0"/>
            <a:r>
              <a:rPr lang="es-ES" sz="1333" dirty="0"/>
              <a:t>Patrocinador 2</a:t>
            </a:r>
            <a:endParaRPr lang="es-ES" dirty="0"/>
          </a:p>
        </p:txBody>
      </p:sp>
      <p:sp>
        <p:nvSpPr>
          <p:cNvPr id="4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48" y="5596177"/>
            <a:ext cx="1248136" cy="713467"/>
          </a:xfrm>
          <a:prstGeom prst="rect">
            <a:avLst/>
          </a:prstGeom>
        </p:spPr>
        <p:txBody>
          <a:bodyPr/>
          <a:lstStyle>
            <a:lvl1pPr>
              <a:buNone/>
              <a:defRPr sz="1333" baseline="0"/>
            </a:lvl1pPr>
          </a:lstStyle>
          <a:p>
            <a:pPr lvl="0"/>
            <a:r>
              <a:rPr lang="es-ES" sz="1333" dirty="0"/>
              <a:t>Patrocinador 3</a:t>
            </a:r>
            <a:endParaRPr lang="es-ES" dirty="0"/>
          </a:p>
        </p:txBody>
      </p:sp>
      <p:sp>
        <p:nvSpPr>
          <p:cNvPr id="5" name="9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5712029" y="5596177"/>
            <a:ext cx="1248136" cy="713467"/>
          </a:xfrm>
          <a:prstGeom prst="rect">
            <a:avLst/>
          </a:prstGeom>
        </p:spPr>
        <p:txBody>
          <a:bodyPr/>
          <a:lstStyle>
            <a:lvl1pPr>
              <a:buNone/>
              <a:defRPr sz="1333" baseline="0"/>
            </a:lvl1pPr>
          </a:lstStyle>
          <a:p>
            <a:pPr lvl="0"/>
            <a:r>
              <a:rPr lang="es-ES" sz="1333" dirty="0"/>
              <a:t>Patrocinador 4</a:t>
            </a:r>
            <a:endParaRPr lang="es-ES" dirty="0"/>
          </a:p>
        </p:txBody>
      </p:sp>
      <p:sp>
        <p:nvSpPr>
          <p:cNvPr id="6" name="9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7344211" y="5596177"/>
            <a:ext cx="1248136" cy="713467"/>
          </a:xfrm>
          <a:prstGeom prst="rect">
            <a:avLst/>
          </a:prstGeom>
        </p:spPr>
        <p:txBody>
          <a:bodyPr/>
          <a:lstStyle>
            <a:lvl1pPr>
              <a:buNone/>
              <a:defRPr sz="1333" baseline="0"/>
            </a:lvl1pPr>
          </a:lstStyle>
          <a:p>
            <a:pPr lvl="0"/>
            <a:r>
              <a:rPr lang="es-ES" sz="1333" dirty="0"/>
              <a:t>Patrocinador 5</a:t>
            </a:r>
            <a:endParaRPr lang="es-ES" dirty="0"/>
          </a:p>
        </p:txBody>
      </p:sp>
      <p:pic>
        <p:nvPicPr>
          <p:cNvPr id="8" name="7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004" y="2468867"/>
            <a:ext cx="6566832" cy="13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21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091733" y="592534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42FB1-B57F-44D8-97C6-8A74A87B7E5F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11" name="10 Imagen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104" y="260560"/>
            <a:ext cx="2367352" cy="474056"/>
          </a:xfrm>
          <a:prstGeom prst="rect">
            <a:avLst/>
          </a:prstGeom>
        </p:spPr>
      </p:pic>
      <p:pic>
        <p:nvPicPr>
          <p:cNvPr id="7" name="6 Imagen" descr="Nucleus morado Interiores-24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2" y="5878998"/>
            <a:ext cx="2351479" cy="1006481"/>
          </a:xfrm>
          <a:prstGeom prst="rect">
            <a:avLst/>
          </a:prstGeom>
        </p:spPr>
      </p:pic>
      <p:pic>
        <p:nvPicPr>
          <p:cNvPr id="9" name="8 Imagen" descr="logoUsalGris-19-Interiores.png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10320587" y="5634510"/>
            <a:ext cx="1871413" cy="12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7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LogoUsalGris-20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0320587" y="5349267"/>
            <a:ext cx="1871413" cy="1611411"/>
          </a:xfrm>
          <a:prstGeom prst="rect">
            <a:avLst/>
          </a:prstGeom>
        </p:spPr>
      </p:pic>
      <p:pic>
        <p:nvPicPr>
          <p:cNvPr id="5" name="8 Imagen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467" y="740627"/>
            <a:ext cx="2016279" cy="69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3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bioinfo.usal.es/iris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ioinfo.usal.es/looking4clusters_1.0.tar.gz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FB388673-B49E-47BE-B714-51B0D0D3C049}"/>
              </a:ext>
            </a:extLst>
          </p:cNvPr>
          <p:cNvSpPr/>
          <p:nvPr/>
        </p:nvSpPr>
        <p:spPr>
          <a:xfrm>
            <a:off x="487937" y="760911"/>
            <a:ext cx="11382377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Reducción dimensional, clustering y visualización interactiva con looking4clusters: aplicación al análisis de expresión de célula única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65638EF-31DC-4854-880D-CE1518ED3663}"/>
              </a:ext>
            </a:extLst>
          </p:cNvPr>
          <p:cNvGrpSpPr/>
          <p:nvPr/>
        </p:nvGrpSpPr>
        <p:grpSpPr>
          <a:xfrm>
            <a:off x="2484583" y="3268582"/>
            <a:ext cx="7222833" cy="704850"/>
            <a:chOff x="2484583" y="3076575"/>
            <a:chExt cx="7222833" cy="70485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F162BCA8-B1AB-4242-BB39-ABA6CC35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787" y="3076575"/>
              <a:ext cx="3400425" cy="704850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4526523A-42C9-42F0-956B-FAC9245F241C}"/>
                </a:ext>
              </a:extLst>
            </p:cNvPr>
            <p:cNvSpPr/>
            <p:nvPr/>
          </p:nvSpPr>
          <p:spPr>
            <a:xfrm>
              <a:off x="2484583" y="3396671"/>
              <a:ext cx="1551709" cy="6465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816768B-867D-487B-AEFB-1CA40E08032D}"/>
                </a:ext>
              </a:extLst>
            </p:cNvPr>
            <p:cNvSpPr/>
            <p:nvPr/>
          </p:nvSpPr>
          <p:spPr>
            <a:xfrm>
              <a:off x="8155707" y="3396672"/>
              <a:ext cx="1551709" cy="6465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8B0AB89-F654-42B8-A7DF-DF9D076E544E}"/>
              </a:ext>
            </a:extLst>
          </p:cNvPr>
          <p:cNvSpPr/>
          <p:nvPr/>
        </p:nvSpPr>
        <p:spPr>
          <a:xfrm>
            <a:off x="487937" y="4519091"/>
            <a:ext cx="113823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/>
              <a:t>Ángela Villaverde-Ramiro (Servicio de Bioinformática, Nucleus, Universidad de Salamanca) </a:t>
            </a:r>
          </a:p>
          <a:p>
            <a:pPr algn="ctr"/>
            <a:r>
              <a:rPr lang="es-ES" dirty="0"/>
              <a:t>David Barrios (Servicio de Bioinformática, Nucleus, Universidad de Salamanca)</a:t>
            </a:r>
          </a:p>
          <a:p>
            <a:pPr algn="ctr"/>
            <a:r>
              <a:rPr lang="es-ES" dirty="0"/>
              <a:t>Carlos Prieto (Servicio de Bioinformática, Nucleus, Universidad de Salamanca)</a:t>
            </a:r>
          </a:p>
        </p:txBody>
      </p:sp>
    </p:spTree>
    <p:extLst>
      <p:ext uri="{BB962C8B-B14F-4D97-AF65-F5344CB8AC3E}">
        <p14:creationId xmlns:p14="http://schemas.microsoft.com/office/powerpoint/2010/main" val="351550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33987AD-C137-4522-B3ED-4171A3A964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b="0" dirty="0"/>
              <a:t>	Los estudios de </a:t>
            </a:r>
            <a:r>
              <a:rPr lang="es-ES" dirty="0"/>
              <a:t>Single Cell</a:t>
            </a:r>
            <a:r>
              <a:rPr lang="es-ES" b="0" dirty="0"/>
              <a:t> consisten en la secuenciación del ARN de cada célula de manera individual. </a:t>
            </a:r>
          </a:p>
          <a:p>
            <a:r>
              <a:rPr lang="es-ES" b="0" dirty="0"/>
              <a:t>	</a:t>
            </a:r>
          </a:p>
          <a:p>
            <a:r>
              <a:rPr lang="es-ES" b="0" dirty="0"/>
              <a:t>Aplicaciones: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b="0" dirty="0"/>
              <a:t>Identificación de tipos celulares.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b="0" dirty="0"/>
              <a:t>Determinación de la etapa celular.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b="0" dirty="0"/>
              <a:t>Resistencia a medicamentos.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b="0" dirty="0"/>
              <a:t>Diferenciación de células cancerígenas.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b="0" dirty="0"/>
              <a:t>…</a:t>
            </a:r>
          </a:p>
          <a:p>
            <a:pPr marL="0" indent="0"/>
            <a:endParaRPr lang="es-ES" b="0" dirty="0"/>
          </a:p>
          <a:p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3D1DA6-177D-4FDA-82C1-0DD07EB826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Looking4clusters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2B20082F-6E25-410C-BA86-D3B9885A0FE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096001" y="1540104"/>
            <a:ext cx="5568950" cy="403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80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E645869-F720-4A6A-A157-BCB25682E0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227" y="1412720"/>
            <a:ext cx="10985900" cy="4391732"/>
          </a:xfrm>
        </p:spPr>
        <p:txBody>
          <a:bodyPr/>
          <a:lstStyle/>
          <a:p>
            <a:r>
              <a:rPr lang="en-GB" b="0" dirty="0"/>
              <a:t>Uno de los retos en los estudios de Single Cell es la </a:t>
            </a:r>
            <a:r>
              <a:rPr lang="en-GB" dirty="0"/>
              <a:t>clasificación</a:t>
            </a:r>
            <a:r>
              <a:rPr lang="en-GB" b="0" dirty="0"/>
              <a:t>, </a:t>
            </a:r>
            <a:r>
              <a:rPr lang="es-ES" b="0" dirty="0"/>
              <a:t>objetivo</a:t>
            </a:r>
            <a:r>
              <a:rPr lang="en-GB" b="0" dirty="0"/>
              <a:t> de </a:t>
            </a:r>
            <a:r>
              <a:rPr lang="es-ES" b="0" dirty="0"/>
              <a:t>esta</a:t>
            </a:r>
            <a:r>
              <a:rPr lang="en-GB" b="0" dirty="0"/>
              <a:t> </a:t>
            </a:r>
            <a:r>
              <a:rPr lang="es-ES" b="0" dirty="0"/>
              <a:t>herramienta</a:t>
            </a:r>
            <a:r>
              <a:rPr lang="en-GB" b="0" dirty="0"/>
              <a:t>. </a:t>
            </a:r>
          </a:p>
          <a:p>
            <a:r>
              <a:rPr lang="en-GB" b="0" dirty="0"/>
              <a:t>Son </a:t>
            </a:r>
            <a:r>
              <a:rPr lang="es-ES" b="0" dirty="0"/>
              <a:t>necesarios</a:t>
            </a:r>
            <a:r>
              <a:rPr lang="en-GB" b="0" dirty="0"/>
              <a:t> dos </a:t>
            </a:r>
            <a:r>
              <a:rPr lang="es-ES" b="0" dirty="0"/>
              <a:t>tipos</a:t>
            </a:r>
            <a:r>
              <a:rPr lang="en-GB" b="0" dirty="0"/>
              <a:t> de </a:t>
            </a:r>
            <a:r>
              <a:rPr lang="es-ES" b="0" dirty="0"/>
              <a:t>técnicas</a:t>
            </a:r>
            <a:r>
              <a:rPr lang="en-GB" b="0" dirty="0"/>
              <a:t>: </a:t>
            </a:r>
          </a:p>
          <a:p>
            <a:endParaRPr lang="en-GB" b="0" dirty="0"/>
          </a:p>
          <a:p>
            <a:pPr marL="0" indent="0"/>
            <a:endParaRPr lang="es-ES" b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ACA9A0-4705-4067-A10E-1C9B5F686F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Looking4clusters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F2234A-EA96-40DE-9B3C-8CFAC39EF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244" y="2386891"/>
            <a:ext cx="7343866" cy="341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2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CDA1B66-018C-42E2-BF16-1E8DFDDC87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3300" y="1386174"/>
            <a:ext cx="5568773" cy="4032560"/>
          </a:xfrm>
        </p:spPr>
        <p:txBody>
          <a:bodyPr/>
          <a:lstStyle/>
          <a:p>
            <a:r>
              <a:rPr lang="es-ES" sz="2200" dirty="0"/>
              <a:t>Otros ámbitos de aplicación: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200" b="0" i="1" dirty="0"/>
              <a:t>Marketing</a:t>
            </a:r>
            <a:r>
              <a:rPr lang="es-ES" sz="2200" b="0" dirty="0"/>
              <a:t>: Patrones de consumo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200" b="0" i="1" dirty="0"/>
              <a:t>Medicina</a:t>
            </a:r>
            <a:r>
              <a:rPr lang="es-ES" sz="2200" b="0" dirty="0"/>
              <a:t>: Evaluación de pacientes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200" b="0" i="1" dirty="0"/>
              <a:t>Política</a:t>
            </a:r>
            <a:r>
              <a:rPr lang="es-ES" sz="2200" b="0" dirty="0"/>
              <a:t>: Intención de voto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200" b="0" i="1" dirty="0"/>
              <a:t>Biología</a:t>
            </a:r>
            <a:r>
              <a:rPr lang="es-ES" sz="2200" b="0" dirty="0"/>
              <a:t>: Caracterización de especies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200" b="0" i="1" dirty="0"/>
              <a:t>Sociología</a:t>
            </a:r>
            <a:r>
              <a:rPr lang="es-ES" sz="2200" b="0" dirty="0"/>
              <a:t>: Estratificación de población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200" b="0" dirty="0"/>
              <a:t>…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s-ES" sz="1800" b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C02769-4684-461D-B283-E4F8B1BBDD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Looking4clusters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25956A6C-725B-43AE-9069-5F8B26CE937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1" y="1386174"/>
            <a:ext cx="6518526" cy="5127831"/>
          </a:xfrm>
        </p:spPr>
      </p:pic>
    </p:spTree>
    <p:extLst>
      <p:ext uri="{BB962C8B-B14F-4D97-AF65-F5344CB8AC3E}">
        <p14:creationId xmlns:p14="http://schemas.microsoft.com/office/powerpoint/2010/main" val="2146173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F73333-8E1E-4024-8D59-8535AA0416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Looking4clusters</a:t>
            </a:r>
          </a:p>
          <a:p>
            <a:endParaRPr lang="es-ES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C44ACAE5-5EB1-4FBC-893A-C0F5710825F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7" y="1253193"/>
            <a:ext cx="11332264" cy="4504678"/>
          </a:xfrm>
        </p:spPr>
      </p:pic>
    </p:spTree>
    <p:extLst>
      <p:ext uri="{BB962C8B-B14F-4D97-AF65-F5344CB8AC3E}">
        <p14:creationId xmlns:p14="http://schemas.microsoft.com/office/powerpoint/2010/main" val="712797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65E816D6-AD9A-4B86-89B1-2D9D8E8A9CD8}"/>
              </a:ext>
            </a:extLst>
          </p:cNvPr>
          <p:cNvSpPr txBox="1">
            <a:spLocks/>
          </p:cNvSpPr>
          <p:nvPr/>
        </p:nvSpPr>
        <p:spPr>
          <a:xfrm>
            <a:off x="527227" y="165100"/>
            <a:ext cx="8449557" cy="863600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Looking4clusters</a:t>
            </a:r>
            <a:endParaRPr lang="en-GB" dirty="0"/>
          </a:p>
        </p:txBody>
      </p:sp>
      <p:pic>
        <p:nvPicPr>
          <p:cNvPr id="6" name="Marcador de contenido 5">
            <a:hlinkClick r:id="rId2"/>
            <a:extLst>
              <a:ext uri="{FF2B5EF4-FFF2-40B4-BE49-F238E27FC236}">
                <a16:creationId xmlns:a16="http://schemas.microsoft.com/office/drawing/2014/main" id="{FE263835-D247-4C8A-9495-ECE55F167A0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21" y="1214913"/>
            <a:ext cx="9107357" cy="5062991"/>
          </a:xfrm>
        </p:spPr>
      </p:pic>
    </p:spTree>
    <p:extLst>
      <p:ext uri="{BB962C8B-B14F-4D97-AF65-F5344CB8AC3E}">
        <p14:creationId xmlns:p14="http://schemas.microsoft.com/office/powerpoint/2010/main" val="1834842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2211208-D30B-4027-A59D-8C8D678E2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627" y="1311564"/>
            <a:ext cx="5873572" cy="3398981"/>
          </a:xfrm>
        </p:spPr>
        <p:txBody>
          <a:bodyPr/>
          <a:lstStyle/>
          <a:p>
            <a:pPr fontAlgn="base"/>
            <a:r>
              <a:rPr lang="es-ES" i="1" u="sng" dirty="0"/>
              <a:t>Servicio de Bioinformática:</a:t>
            </a:r>
            <a:endParaRPr lang="es-ES" b="0" i="1" u="sng" dirty="0"/>
          </a:p>
          <a:p>
            <a:pPr fontAlgn="base"/>
            <a:r>
              <a:rPr lang="es-ES" dirty="0"/>
              <a:t>Responsable:</a:t>
            </a:r>
            <a:r>
              <a:rPr lang="es-ES" b="0" dirty="0"/>
              <a:t> Carlos Prieto</a:t>
            </a:r>
          </a:p>
          <a:p>
            <a:pPr fontAlgn="base"/>
            <a:r>
              <a:rPr lang="es-ES" dirty="0"/>
              <a:t>Técnico en desarrollo de aplicaciones:</a:t>
            </a:r>
            <a:r>
              <a:rPr lang="es-ES" b="0" dirty="0"/>
              <a:t> David Barrios</a:t>
            </a:r>
          </a:p>
          <a:p>
            <a:r>
              <a:rPr lang="es-ES" dirty="0"/>
              <a:t>Técnico en análisis de datos:</a:t>
            </a:r>
            <a:r>
              <a:rPr lang="es-ES" b="0" dirty="0"/>
              <a:t> Ángela Villaverde</a:t>
            </a:r>
          </a:p>
          <a:p>
            <a:endParaRPr lang="es-ES" b="0" dirty="0"/>
          </a:p>
          <a:p>
            <a:r>
              <a:rPr lang="es-ES" dirty="0"/>
              <a:t>Contacto:</a:t>
            </a:r>
            <a:r>
              <a:rPr lang="es-ES" b="0" dirty="0"/>
              <a:t> angelavr@usal.es</a:t>
            </a:r>
          </a:p>
          <a:p>
            <a:endParaRPr lang="es-ES" dirty="0"/>
          </a:p>
          <a:p>
            <a:r>
              <a:rPr lang="es-ES" sz="3200" dirty="0"/>
              <a:t>¡ GRACIAS POR SU ATENCIÓN !</a:t>
            </a:r>
          </a:p>
        </p:txBody>
      </p:sp>
      <p:pic>
        <p:nvPicPr>
          <p:cNvPr id="8" name="9 Marcador de contenido">
            <a:extLst>
              <a:ext uri="{FF2B5EF4-FFF2-40B4-BE49-F238E27FC236}">
                <a16:creationId xmlns:a16="http://schemas.microsoft.com/office/drawing/2014/main" id="{E6A754BE-9387-4C14-8090-6AAEB0DC13E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37" y="1313873"/>
            <a:ext cx="4516581" cy="3011053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44CC5E-2E59-465B-9C05-78DB23ED7B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Looking4clusters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00CBD56-465D-464F-A315-9FDF8D8FD8F6}"/>
              </a:ext>
            </a:extLst>
          </p:cNvPr>
          <p:cNvGrpSpPr/>
          <p:nvPr/>
        </p:nvGrpSpPr>
        <p:grpSpPr>
          <a:xfrm>
            <a:off x="1180585" y="4909838"/>
            <a:ext cx="8659530" cy="720000"/>
            <a:chOff x="1180585" y="4909838"/>
            <a:chExt cx="8659530" cy="720000"/>
          </a:xfrm>
        </p:grpSpPr>
        <p:pic>
          <p:nvPicPr>
            <p:cNvPr id="9" name="Picture 3" descr="Z:\jcyl_educacion.jpg">
              <a:extLst>
                <a:ext uri="{FF2B5EF4-FFF2-40B4-BE49-F238E27FC236}">
                  <a16:creationId xmlns:a16="http://schemas.microsoft.com/office/drawing/2014/main" id="{08F06BAA-C97B-404D-BD86-26E72BF70A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80585" y="4909838"/>
              <a:ext cx="1566154" cy="720000"/>
            </a:xfrm>
            <a:prstGeom prst="rect">
              <a:avLst/>
            </a:prstGeom>
            <a:noFill/>
          </p:spPr>
        </p:pic>
        <p:pic>
          <p:nvPicPr>
            <p:cNvPr id="10" name="Picture 2" descr="Z:\FSE.jpg">
              <a:extLst>
                <a:ext uri="{FF2B5EF4-FFF2-40B4-BE49-F238E27FC236}">
                  <a16:creationId xmlns:a16="http://schemas.microsoft.com/office/drawing/2014/main" id="{89DEF901-782F-4177-A7D1-1558252BD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27122" y="4909838"/>
              <a:ext cx="2862610" cy="720000"/>
            </a:xfrm>
            <a:prstGeom prst="rect">
              <a:avLst/>
            </a:prstGeom>
            <a:noFill/>
          </p:spPr>
        </p:pic>
        <p:pic>
          <p:nvPicPr>
            <p:cNvPr id="11" name="Picture 1" descr="Z:\EEEJ_Garantia_Juvenil_es.jpg">
              <a:extLst>
                <a:ext uri="{FF2B5EF4-FFF2-40B4-BE49-F238E27FC236}">
                  <a16:creationId xmlns:a16="http://schemas.microsoft.com/office/drawing/2014/main" id="{C73AE242-7AAD-4BC3-85B0-A37591089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500" t="27778" r="6249" b="27777"/>
            <a:stretch>
              <a:fillRect/>
            </a:stretch>
          </p:blipFill>
          <p:spPr bwMode="auto">
            <a:xfrm>
              <a:off x="7770115" y="4909838"/>
              <a:ext cx="2070000" cy="720000"/>
            </a:xfrm>
            <a:prstGeom prst="rect">
              <a:avLst/>
            </a:prstGeom>
            <a:noFill/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805525C4-95DF-465C-B986-E42D2460C301}"/>
              </a:ext>
            </a:extLst>
          </p:cNvPr>
          <p:cNvSpPr txBox="1"/>
          <p:nvPr/>
        </p:nvSpPr>
        <p:spPr>
          <a:xfrm>
            <a:off x="3620654" y="6214750"/>
            <a:ext cx="495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6"/>
              </a:rPr>
              <a:t>http://bioinfo.usal.es/looking4clusters_1.0.tar.gz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2283789"/>
      </p:ext>
    </p:extLst>
  </p:cSld>
  <p:clrMapOvr>
    <a:masterClrMapping/>
  </p:clrMapOvr>
</p:sld>
</file>

<file path=ppt/theme/theme1.xml><?xml version="1.0" encoding="utf-8"?>
<a:theme xmlns:a="http://schemas.openxmlformats.org/drawingml/2006/main" name="Interior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imera y última diapositiv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1542</TotalTime>
  <Words>141</Words>
  <Application>Microsoft Office PowerPoint</Application>
  <PresentationFormat>Panorámica</PresentationFormat>
  <Paragraphs>36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Baskerville Old Face</vt:lpstr>
      <vt:lpstr>Calibri</vt:lpstr>
      <vt:lpstr>Wingdings</vt:lpstr>
      <vt:lpstr>Interiores</vt:lpstr>
      <vt:lpstr>Primera y última diapositiva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Angela Villaverde</dc:creator>
  <cp:lastModifiedBy>Angela Villaverde</cp:lastModifiedBy>
  <cp:revision>1</cp:revision>
  <dcterms:created xsi:type="dcterms:W3CDTF">2019-10-15T08:49:27Z</dcterms:created>
  <dcterms:modified xsi:type="dcterms:W3CDTF">2019-11-14T13:20:55Z</dcterms:modified>
</cp:coreProperties>
</file>